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E013D-2157-455F-8886-9EBA09E3D0DF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200A96-2748-4F62-8EAA-F9F4B185184C}">
      <dgm:prSet phldrT="[Текст]" custT="1"/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Период реализации проекта</a:t>
          </a:r>
        </a:p>
      </dgm:t>
    </dgm:pt>
    <dgm:pt modelId="{EB5FFC4E-FD74-4BCB-A227-7F7AA7F226BE}" type="parTrans" cxnId="{6471A2E7-DF27-43D9-A464-0A2E0439519A}">
      <dgm:prSet/>
      <dgm:spPr/>
      <dgm:t>
        <a:bodyPr/>
        <a:lstStyle/>
        <a:p>
          <a:endParaRPr lang="ru-RU"/>
        </a:p>
      </dgm:t>
    </dgm:pt>
    <dgm:pt modelId="{F17CF6B1-14B9-46D7-AFF5-BCE8A3A24BD4}" type="sibTrans" cxnId="{6471A2E7-DF27-43D9-A464-0A2E0439519A}">
      <dgm:prSet/>
      <dgm:spPr/>
      <dgm:t>
        <a:bodyPr/>
        <a:lstStyle/>
        <a:p>
          <a:endParaRPr lang="ru-RU"/>
        </a:p>
      </dgm:t>
    </dgm:pt>
    <dgm:pt modelId="{5DE17E67-9330-43A6-9198-AEFC6F1FFD12}">
      <dgm:prSet phldrT="[Текст]"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24 июля 2017 г. – 30 ноября 2021 г</a:t>
          </a:r>
          <a:r>
            <a:rPr lang="ru-RU" sz="1200" dirty="0">
              <a:latin typeface="Book Antiqua" pitchFamily="18" charset="0"/>
            </a:rPr>
            <a:t>.</a:t>
          </a:r>
        </a:p>
      </dgm:t>
    </dgm:pt>
    <dgm:pt modelId="{9E5F4902-0FEE-4E84-AD2A-924D11C2D1FA}" type="parTrans" cxnId="{6E6E4BE3-18C3-4D4C-84AC-F3950CA61ABA}">
      <dgm:prSet/>
      <dgm:spPr/>
      <dgm:t>
        <a:bodyPr/>
        <a:lstStyle/>
        <a:p>
          <a:endParaRPr lang="ru-RU"/>
        </a:p>
      </dgm:t>
    </dgm:pt>
    <dgm:pt modelId="{53850D3A-FC72-4FA5-AB47-2589EFAC6A7E}" type="sibTrans" cxnId="{6E6E4BE3-18C3-4D4C-84AC-F3950CA61ABA}">
      <dgm:prSet/>
      <dgm:spPr/>
      <dgm:t>
        <a:bodyPr/>
        <a:lstStyle/>
        <a:p>
          <a:endParaRPr lang="ru-RU"/>
        </a:p>
      </dgm:t>
    </dgm:pt>
    <dgm:pt modelId="{E3AC3D4D-836D-40CA-BE3A-CB0060603F79}">
      <dgm:prSet custT="1"/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Куратор проекта</a:t>
          </a:r>
        </a:p>
      </dgm:t>
    </dgm:pt>
    <dgm:pt modelId="{EED09F48-35C1-4283-A9B2-3FB15FCE4405}" type="parTrans" cxnId="{78D2E44E-33B8-4411-A2E0-C8D7C94FFF75}">
      <dgm:prSet/>
      <dgm:spPr/>
      <dgm:t>
        <a:bodyPr/>
        <a:lstStyle/>
        <a:p>
          <a:endParaRPr lang="ru-RU"/>
        </a:p>
      </dgm:t>
    </dgm:pt>
    <dgm:pt modelId="{7288928C-75D0-4D1D-86CD-D80515BB003C}" type="sibTrans" cxnId="{78D2E44E-33B8-4411-A2E0-C8D7C94FFF75}">
      <dgm:prSet/>
      <dgm:spPr/>
      <dgm:t>
        <a:bodyPr/>
        <a:lstStyle/>
        <a:p>
          <a:endParaRPr lang="ru-RU"/>
        </a:p>
      </dgm:t>
    </dgm:pt>
    <dgm:pt modelId="{7887C7CA-D9C4-4C3F-8089-B7A3D58A3111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Правительство Ярославской области</a:t>
          </a:r>
        </a:p>
      </dgm:t>
    </dgm:pt>
    <dgm:pt modelId="{11FD5C56-4F19-4461-9DB3-1F086A60A229}" type="parTrans" cxnId="{5A441703-A487-4C13-AD64-DC2979102307}">
      <dgm:prSet/>
      <dgm:spPr/>
      <dgm:t>
        <a:bodyPr/>
        <a:lstStyle/>
        <a:p>
          <a:endParaRPr lang="ru-RU"/>
        </a:p>
      </dgm:t>
    </dgm:pt>
    <dgm:pt modelId="{D96888F9-D809-436B-90C0-CBFF64E4DB52}" type="sibTrans" cxnId="{5A441703-A487-4C13-AD64-DC2979102307}">
      <dgm:prSet/>
      <dgm:spPr/>
      <dgm:t>
        <a:bodyPr/>
        <a:lstStyle/>
        <a:p>
          <a:endParaRPr lang="ru-RU"/>
        </a:p>
      </dgm:t>
    </dgm:pt>
    <dgm:pt modelId="{76A33BB5-99F3-4B7F-BC8B-07A1093E941A}">
      <dgm:prSet custT="1"/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Исполнители и соисполнители мероприятий проекта </a:t>
          </a:r>
        </a:p>
      </dgm:t>
    </dgm:pt>
    <dgm:pt modelId="{DDFC8D21-E965-4F73-975D-13B0A35BABBD}" type="parTrans" cxnId="{2808CE3D-B053-4C47-99C6-AE0F53712AF8}">
      <dgm:prSet/>
      <dgm:spPr/>
      <dgm:t>
        <a:bodyPr/>
        <a:lstStyle/>
        <a:p>
          <a:endParaRPr lang="ru-RU"/>
        </a:p>
      </dgm:t>
    </dgm:pt>
    <dgm:pt modelId="{90BC8D3E-A8B3-4AA4-8AAB-2D847F70846A}" type="sibTrans" cxnId="{2808CE3D-B053-4C47-99C6-AE0F53712AF8}">
      <dgm:prSet/>
      <dgm:spPr/>
      <dgm:t>
        <a:bodyPr/>
        <a:lstStyle/>
        <a:p>
          <a:endParaRPr lang="ru-RU"/>
        </a:p>
      </dgm:t>
    </dgm:pt>
    <dgm:pt modelId="{A408B1F2-9359-43E0-8424-5351FBCFDCAB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</a:p>
      </dgm:t>
    </dgm:pt>
    <dgm:pt modelId="{75CBE473-8BA3-43AC-998F-F9465BF9CDEA}" type="parTrans" cxnId="{40A1859E-79E0-4B6F-9884-2E721B4B7D2E}">
      <dgm:prSet/>
      <dgm:spPr/>
      <dgm:t>
        <a:bodyPr/>
        <a:lstStyle/>
        <a:p>
          <a:endParaRPr lang="ru-RU"/>
        </a:p>
      </dgm:t>
    </dgm:pt>
    <dgm:pt modelId="{F2EAFB95-7FF0-4665-B489-AF5384D006E0}" type="sibTrans" cxnId="{40A1859E-79E0-4B6F-9884-2E721B4B7D2E}">
      <dgm:prSet/>
      <dgm:spPr/>
      <dgm:t>
        <a:bodyPr/>
        <a:lstStyle/>
        <a:p>
          <a:endParaRPr lang="ru-RU"/>
        </a:p>
      </dgm:t>
    </dgm:pt>
    <dgm:pt modelId="{ABF91B93-1C3A-44AB-B983-F8FEB2C4258D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</a:p>
      </dgm:t>
    </dgm:pt>
    <dgm:pt modelId="{EAF5494C-7386-48B9-B826-9CFD7BCBFCF2}" type="parTrans" cxnId="{B559FDFE-1FAF-4946-938F-F282EA2CE729}">
      <dgm:prSet/>
      <dgm:spPr/>
      <dgm:t>
        <a:bodyPr/>
        <a:lstStyle/>
        <a:p>
          <a:endParaRPr lang="ru-RU"/>
        </a:p>
      </dgm:t>
    </dgm:pt>
    <dgm:pt modelId="{429FAB22-D801-45E8-ADF7-E60C6CED006E}" type="sibTrans" cxnId="{B559FDFE-1FAF-4946-938F-F282EA2CE729}">
      <dgm:prSet/>
      <dgm:spPr/>
      <dgm:t>
        <a:bodyPr/>
        <a:lstStyle/>
        <a:p>
          <a:endParaRPr lang="ru-RU"/>
        </a:p>
      </dgm:t>
    </dgm:pt>
    <dgm:pt modelId="{3CE9F554-B29A-483C-AB9D-3350610C0DE4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образовательные организации различных типов</a:t>
          </a:r>
        </a:p>
      </dgm:t>
    </dgm:pt>
    <dgm:pt modelId="{6709CBF6-9C24-4526-A7B4-6E7C353ECDB9}" type="parTrans" cxnId="{4823EA9C-B606-411A-A73C-D80BF898CC2E}">
      <dgm:prSet/>
      <dgm:spPr/>
      <dgm:t>
        <a:bodyPr/>
        <a:lstStyle/>
        <a:p>
          <a:endParaRPr lang="ru-RU"/>
        </a:p>
      </dgm:t>
    </dgm:pt>
    <dgm:pt modelId="{7D6ED6D7-BD8A-4D6B-A4A5-B7306C329245}" type="sibTrans" cxnId="{4823EA9C-B606-411A-A73C-D80BF898CC2E}">
      <dgm:prSet/>
      <dgm:spPr/>
      <dgm:t>
        <a:bodyPr/>
        <a:lstStyle/>
        <a:p>
          <a:endParaRPr lang="ru-RU"/>
        </a:p>
      </dgm:t>
    </dgm:pt>
    <dgm:pt modelId="{D70731B4-F7DB-4A3B-B3CF-7CBAB3A498C5}">
      <dgm:prSet custT="1"/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Основание для инициации проекта</a:t>
          </a:r>
        </a:p>
      </dgm:t>
    </dgm:pt>
    <dgm:pt modelId="{AAC90F4D-BD92-4EC3-B4FD-470C1C1B8E9E}" type="parTrans" cxnId="{89232BF0-E489-4E2C-9B10-3C5B5CD6B7B2}">
      <dgm:prSet/>
      <dgm:spPr/>
      <dgm:t>
        <a:bodyPr/>
        <a:lstStyle/>
        <a:p>
          <a:endParaRPr lang="ru-RU"/>
        </a:p>
      </dgm:t>
    </dgm:pt>
    <dgm:pt modelId="{DB161ADE-AD5F-4DE1-8AA7-9C1F6F0F8909}" type="sibTrans" cxnId="{89232BF0-E489-4E2C-9B10-3C5B5CD6B7B2}">
      <dgm:prSet/>
      <dgm:spPr/>
      <dgm:t>
        <a:bodyPr/>
        <a:lstStyle/>
        <a:p>
          <a:endParaRPr lang="ru-RU"/>
        </a:p>
      </dgm:t>
    </dgm:pt>
    <dgm:pt modelId="{964D574D-DB53-4587-BDA5-B38497A0C2CA}">
      <dgm:prSet/>
      <dgm:spPr/>
      <dgm:t>
        <a:bodyPr/>
        <a:lstStyle/>
        <a:p>
          <a:endParaRPr lang="ru-RU" dirty="0"/>
        </a:p>
      </dgm:t>
    </dgm:pt>
    <dgm:pt modelId="{26C785C2-DE94-47BA-9C50-13EECBD8D259}" type="parTrans" cxnId="{FAD8B725-FDC0-4EEF-8680-A8100A0978CD}">
      <dgm:prSet/>
      <dgm:spPr/>
      <dgm:t>
        <a:bodyPr/>
        <a:lstStyle/>
        <a:p>
          <a:endParaRPr lang="ru-RU"/>
        </a:p>
      </dgm:t>
    </dgm:pt>
    <dgm:pt modelId="{D207471F-F37E-4127-AD05-2D622D7AC424}" type="sibTrans" cxnId="{FAD8B725-FDC0-4EEF-8680-A8100A0978CD}">
      <dgm:prSet/>
      <dgm:spPr/>
      <dgm:t>
        <a:bodyPr/>
        <a:lstStyle/>
        <a:p>
          <a:endParaRPr lang="ru-RU"/>
        </a:p>
      </dgm:t>
    </dgm:pt>
    <dgm:pt modelId="{6B670B2F-43F7-48F2-9417-6D0AD5B7685A}">
      <dgm:prSet custT="1"/>
      <dgm:spPr/>
      <dgm:t>
        <a:bodyPr/>
        <a:lstStyle/>
        <a:p>
          <a:r>
            <a:rPr lang="ru-RU" sz="1400" dirty="0">
              <a:latin typeface="Book Antiqua" pitchFamily="18" charset="0"/>
            </a:rPr>
            <a:t>ГАУ ДПО ЯО «Институт развития образования»</a:t>
          </a:r>
        </a:p>
      </dgm:t>
    </dgm:pt>
    <dgm:pt modelId="{D262B911-02DB-40F5-9116-484DD767E716}" type="parTrans" cxnId="{3884B10C-F212-4DEC-8CEF-C613C2084620}">
      <dgm:prSet/>
      <dgm:spPr/>
    </dgm:pt>
    <dgm:pt modelId="{D08ADAF2-9AEC-4B4F-8AB6-61718D654851}" type="sibTrans" cxnId="{3884B10C-F212-4DEC-8CEF-C613C2084620}">
      <dgm:prSet/>
      <dgm:spPr/>
    </dgm:pt>
    <dgm:pt modelId="{05571E10-8638-4A82-8E60-18F449EA67E5}" type="pres">
      <dgm:prSet presAssocID="{E3DE013D-2157-455F-8886-9EBA09E3D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4C8EE-B6D6-40E8-BEFB-88C6E876AD52}" type="pres">
      <dgm:prSet presAssocID="{D70731B4-F7DB-4A3B-B3CF-7CBAB3A498C5}" presName="linNode" presStyleCnt="0"/>
      <dgm:spPr/>
    </dgm:pt>
    <dgm:pt modelId="{D677BC77-A78B-4692-AFC8-30774E124D57}" type="pres">
      <dgm:prSet presAssocID="{D70731B4-F7DB-4A3B-B3CF-7CBAB3A498C5}" presName="parentText" presStyleLbl="node1" presStyleIdx="0" presStyleCnt="4" custLinFactNeighborX="196" custLinFactNeighborY="-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E77FF-6B99-4824-9865-0CA0F926950C}" type="pres">
      <dgm:prSet presAssocID="{D70731B4-F7DB-4A3B-B3CF-7CBAB3A498C5}" presName="descendantText" presStyleLbl="alignAccFollowNode1" presStyleIdx="0" presStyleCnt="4" custScaleY="161331" custLinFactNeighborX="1" custLinFactNeighborY="1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31F3A-9103-454E-B4DB-7E69564868EB}" type="pres">
      <dgm:prSet presAssocID="{DB161ADE-AD5F-4DE1-8AA7-9C1F6F0F8909}" presName="sp" presStyleCnt="0"/>
      <dgm:spPr/>
    </dgm:pt>
    <dgm:pt modelId="{EC6AE9F1-607C-40E5-8EE1-23D3D5342162}" type="pres">
      <dgm:prSet presAssocID="{68200A96-2748-4F62-8EAA-F9F4B185184C}" presName="linNode" presStyleCnt="0"/>
      <dgm:spPr/>
    </dgm:pt>
    <dgm:pt modelId="{A41FCED5-0AE4-4D8D-AE4A-BC98CDB82E7D}" type="pres">
      <dgm:prSet presAssocID="{68200A96-2748-4F62-8EAA-F9F4B185184C}" presName="parentText" presStyleLbl="node1" presStyleIdx="1" presStyleCnt="4" custScaleY="78133" custLinFactNeighborX="196" custLinFactNeighborY="-24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178FD-3CC2-4D90-9ACD-B7F4096C98D8}" type="pres">
      <dgm:prSet presAssocID="{68200A96-2748-4F62-8EAA-F9F4B185184C}" presName="descendantText" presStyleLbl="alignAccFollowNode1" presStyleIdx="1" presStyleCnt="4" custScaleY="79943" custLinFactNeighborX="1" custLinFactNeighborY="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6E839-356D-4140-8A87-3B991063B0ED}" type="pres">
      <dgm:prSet presAssocID="{F17CF6B1-14B9-46D7-AFF5-BCE8A3A24BD4}" presName="sp" presStyleCnt="0"/>
      <dgm:spPr/>
    </dgm:pt>
    <dgm:pt modelId="{ABBD9664-2149-4170-BB7C-7E9A8EC8BF6D}" type="pres">
      <dgm:prSet presAssocID="{E3AC3D4D-836D-40CA-BE3A-CB0060603F79}" presName="linNode" presStyleCnt="0"/>
      <dgm:spPr/>
    </dgm:pt>
    <dgm:pt modelId="{0792C71C-BFBC-46BE-87B3-8A929F2BB7DB}" type="pres">
      <dgm:prSet presAssocID="{E3AC3D4D-836D-40CA-BE3A-CB0060603F79}" presName="parentText" presStyleLbl="node1" presStyleIdx="2" presStyleCnt="4" custScaleY="74456" custLinFactNeighborX="196" custLinFactNeighborY="-4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7FE4D-4EF3-41F3-937A-33FF4F9B5D6F}" type="pres">
      <dgm:prSet presAssocID="{E3AC3D4D-836D-40CA-BE3A-CB0060603F79}" presName="descendantText" presStyleLbl="alignAccFollowNode1" presStyleIdx="2" presStyleCnt="4" custScaleY="80337" custLinFactNeighborX="1" custLinFactNeighborY="-9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3AFF5-A96D-4B24-8D82-F910BC6A02A2}" type="pres">
      <dgm:prSet presAssocID="{7288928C-75D0-4D1D-86CD-D80515BB003C}" presName="sp" presStyleCnt="0"/>
      <dgm:spPr/>
    </dgm:pt>
    <dgm:pt modelId="{01719D31-8903-4F43-AA05-2E4F6B02E99F}" type="pres">
      <dgm:prSet presAssocID="{76A33BB5-99F3-4B7F-BC8B-07A1093E941A}" presName="linNode" presStyleCnt="0"/>
      <dgm:spPr/>
    </dgm:pt>
    <dgm:pt modelId="{6DD6DF75-EC20-4608-965E-337E700682B5}" type="pres">
      <dgm:prSet presAssocID="{76A33BB5-99F3-4B7F-BC8B-07A1093E941A}" presName="parentText" presStyleLbl="node1" presStyleIdx="3" presStyleCnt="4" custScaleY="136399" custLinFactNeighborX="196" custLinFactNeighborY="-83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2BC3C-1683-4281-A540-56AC9EE33133}" type="pres">
      <dgm:prSet presAssocID="{76A33BB5-99F3-4B7F-BC8B-07A1093E941A}" presName="descendantText" presStyleLbl="alignAccFollowNode1" presStyleIdx="3" presStyleCnt="4" custScaleY="214647" custLinFactNeighborX="98" custLinFactNeighborY="-13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1E970-3C69-46C0-A8CF-766D797F98EE}" type="presOf" srcId="{E3AC3D4D-836D-40CA-BE3A-CB0060603F79}" destId="{0792C71C-BFBC-46BE-87B3-8A929F2BB7DB}" srcOrd="0" destOrd="0" presId="urn:microsoft.com/office/officeart/2005/8/layout/vList5"/>
    <dgm:cxn modelId="{6E6E4BE3-18C3-4D4C-84AC-F3950CA61ABA}" srcId="{68200A96-2748-4F62-8EAA-F9F4B185184C}" destId="{5DE17E67-9330-43A6-9198-AEFC6F1FFD12}" srcOrd="0" destOrd="0" parTransId="{9E5F4902-0FEE-4E84-AD2A-924D11C2D1FA}" sibTransId="{53850D3A-FC72-4FA5-AB47-2589EFAC6A7E}"/>
    <dgm:cxn modelId="{225FCC63-FBF7-4117-A914-407EC1FA97A9}" type="presOf" srcId="{D70731B4-F7DB-4A3B-B3CF-7CBAB3A498C5}" destId="{D677BC77-A78B-4692-AFC8-30774E124D57}" srcOrd="0" destOrd="0" presId="urn:microsoft.com/office/officeart/2005/8/layout/vList5"/>
    <dgm:cxn modelId="{FADA683E-7E52-46C1-AE5D-9AF5DD913252}" type="presOf" srcId="{ABF91B93-1C3A-44AB-B983-F8FEB2C4258D}" destId="{8F02BC3C-1683-4281-A540-56AC9EE33133}" srcOrd="0" destOrd="1" presId="urn:microsoft.com/office/officeart/2005/8/layout/vList5"/>
    <dgm:cxn modelId="{89232BF0-E489-4E2C-9B10-3C5B5CD6B7B2}" srcId="{E3DE013D-2157-455F-8886-9EBA09E3D0DF}" destId="{D70731B4-F7DB-4A3B-B3CF-7CBAB3A498C5}" srcOrd="0" destOrd="0" parTransId="{AAC90F4D-BD92-4EC3-B4FD-470C1C1B8E9E}" sibTransId="{DB161ADE-AD5F-4DE1-8AA7-9C1F6F0F8909}"/>
    <dgm:cxn modelId="{6778B2F2-FFC3-4F8D-9782-D0C00C300221}" type="presOf" srcId="{964D574D-DB53-4587-BDA5-B38497A0C2CA}" destId="{675E77FF-6B99-4824-9865-0CA0F926950C}" srcOrd="0" destOrd="0" presId="urn:microsoft.com/office/officeart/2005/8/layout/vList5"/>
    <dgm:cxn modelId="{BEA51DE4-8A56-4E5B-A630-CEBDDBEEA1C0}" type="presOf" srcId="{5DE17E67-9330-43A6-9198-AEFC6F1FFD12}" destId="{C40178FD-3CC2-4D90-9ACD-B7F4096C98D8}" srcOrd="0" destOrd="0" presId="urn:microsoft.com/office/officeart/2005/8/layout/vList5"/>
    <dgm:cxn modelId="{3884B10C-F212-4DEC-8CEF-C613C2084620}" srcId="{76A33BB5-99F3-4B7F-BC8B-07A1093E941A}" destId="{6B670B2F-43F7-48F2-9417-6D0AD5B7685A}" srcOrd="3" destOrd="0" parTransId="{D262B911-02DB-40F5-9116-484DD767E716}" sibTransId="{D08ADAF2-9AEC-4B4F-8AB6-61718D654851}"/>
    <dgm:cxn modelId="{4823EA9C-B606-411A-A73C-D80BF898CC2E}" srcId="{76A33BB5-99F3-4B7F-BC8B-07A1093E941A}" destId="{3CE9F554-B29A-483C-AB9D-3350610C0DE4}" srcOrd="2" destOrd="0" parTransId="{6709CBF6-9C24-4526-A7B4-6E7C353ECDB9}" sibTransId="{7D6ED6D7-BD8A-4D6B-A4A5-B7306C329245}"/>
    <dgm:cxn modelId="{78D2E44E-33B8-4411-A2E0-C8D7C94FFF75}" srcId="{E3DE013D-2157-455F-8886-9EBA09E3D0DF}" destId="{E3AC3D4D-836D-40CA-BE3A-CB0060603F79}" srcOrd="2" destOrd="0" parTransId="{EED09F48-35C1-4283-A9B2-3FB15FCE4405}" sibTransId="{7288928C-75D0-4D1D-86CD-D80515BB003C}"/>
    <dgm:cxn modelId="{B559FDFE-1FAF-4946-938F-F282EA2CE729}" srcId="{76A33BB5-99F3-4B7F-BC8B-07A1093E941A}" destId="{ABF91B93-1C3A-44AB-B983-F8FEB2C4258D}" srcOrd="1" destOrd="0" parTransId="{EAF5494C-7386-48B9-B826-9CFD7BCBFCF2}" sibTransId="{429FAB22-D801-45E8-ADF7-E60C6CED006E}"/>
    <dgm:cxn modelId="{580C88EF-ACFB-428E-85FD-2C5C06EF09C7}" type="presOf" srcId="{3CE9F554-B29A-483C-AB9D-3350610C0DE4}" destId="{8F02BC3C-1683-4281-A540-56AC9EE33133}" srcOrd="0" destOrd="2" presId="urn:microsoft.com/office/officeart/2005/8/layout/vList5"/>
    <dgm:cxn modelId="{5A441703-A487-4C13-AD64-DC2979102307}" srcId="{E3AC3D4D-836D-40CA-BE3A-CB0060603F79}" destId="{7887C7CA-D9C4-4C3F-8089-B7A3D58A3111}" srcOrd="0" destOrd="0" parTransId="{11FD5C56-4F19-4461-9DB3-1F086A60A229}" sibTransId="{D96888F9-D809-436B-90C0-CBFF64E4DB52}"/>
    <dgm:cxn modelId="{4AB2F432-F1A4-497E-B4EC-AA63DA90D2D1}" type="presOf" srcId="{E3DE013D-2157-455F-8886-9EBA09E3D0DF}" destId="{05571E10-8638-4A82-8E60-18F449EA67E5}" srcOrd="0" destOrd="0" presId="urn:microsoft.com/office/officeart/2005/8/layout/vList5"/>
    <dgm:cxn modelId="{6471A2E7-DF27-43D9-A464-0A2E0439519A}" srcId="{E3DE013D-2157-455F-8886-9EBA09E3D0DF}" destId="{68200A96-2748-4F62-8EAA-F9F4B185184C}" srcOrd="1" destOrd="0" parTransId="{EB5FFC4E-FD74-4BCB-A227-7F7AA7F226BE}" sibTransId="{F17CF6B1-14B9-46D7-AFF5-BCE8A3A24BD4}"/>
    <dgm:cxn modelId="{37014554-D8A7-4DFE-ACC3-6735A0DEB6C2}" type="presOf" srcId="{6B670B2F-43F7-48F2-9417-6D0AD5B7685A}" destId="{8F02BC3C-1683-4281-A540-56AC9EE33133}" srcOrd="0" destOrd="3" presId="urn:microsoft.com/office/officeart/2005/8/layout/vList5"/>
    <dgm:cxn modelId="{B5C0A16A-460B-48D7-A86F-F64905B4B6FC}" type="presOf" srcId="{76A33BB5-99F3-4B7F-BC8B-07A1093E941A}" destId="{6DD6DF75-EC20-4608-965E-337E700682B5}" srcOrd="0" destOrd="0" presId="urn:microsoft.com/office/officeart/2005/8/layout/vList5"/>
    <dgm:cxn modelId="{EE2CC60C-90B3-482C-87AA-FEC38CBBE503}" type="presOf" srcId="{7887C7CA-D9C4-4C3F-8089-B7A3D58A3111}" destId="{9C67FE4D-4EF3-41F3-937A-33FF4F9B5D6F}" srcOrd="0" destOrd="0" presId="urn:microsoft.com/office/officeart/2005/8/layout/vList5"/>
    <dgm:cxn modelId="{2808CE3D-B053-4C47-99C6-AE0F53712AF8}" srcId="{E3DE013D-2157-455F-8886-9EBA09E3D0DF}" destId="{76A33BB5-99F3-4B7F-BC8B-07A1093E941A}" srcOrd="3" destOrd="0" parTransId="{DDFC8D21-E965-4F73-975D-13B0A35BABBD}" sibTransId="{90BC8D3E-A8B3-4AA4-8AAB-2D847F70846A}"/>
    <dgm:cxn modelId="{E92E652D-ED09-4091-9C9B-EEE7EE538F0F}" type="presOf" srcId="{68200A96-2748-4F62-8EAA-F9F4B185184C}" destId="{A41FCED5-0AE4-4D8D-AE4A-BC98CDB82E7D}" srcOrd="0" destOrd="0" presId="urn:microsoft.com/office/officeart/2005/8/layout/vList5"/>
    <dgm:cxn modelId="{B2B56BF0-7E95-4D45-BA66-ED4A03BCE3DF}" type="presOf" srcId="{A408B1F2-9359-43E0-8424-5351FBCFDCAB}" destId="{8F02BC3C-1683-4281-A540-56AC9EE33133}" srcOrd="0" destOrd="0" presId="urn:microsoft.com/office/officeart/2005/8/layout/vList5"/>
    <dgm:cxn modelId="{FAD8B725-FDC0-4EEF-8680-A8100A0978CD}" srcId="{D70731B4-F7DB-4A3B-B3CF-7CBAB3A498C5}" destId="{964D574D-DB53-4587-BDA5-B38497A0C2CA}" srcOrd="0" destOrd="0" parTransId="{26C785C2-DE94-47BA-9C50-13EECBD8D259}" sibTransId="{D207471F-F37E-4127-AD05-2D622D7AC424}"/>
    <dgm:cxn modelId="{40A1859E-79E0-4B6F-9884-2E721B4B7D2E}" srcId="{76A33BB5-99F3-4B7F-BC8B-07A1093E941A}" destId="{A408B1F2-9359-43E0-8424-5351FBCFDCAB}" srcOrd="0" destOrd="0" parTransId="{75CBE473-8BA3-43AC-998F-F9465BF9CDEA}" sibTransId="{F2EAFB95-7FF0-4665-B489-AF5384D006E0}"/>
    <dgm:cxn modelId="{352A8DF9-0680-434A-862A-380F404B8B02}" type="presParOf" srcId="{05571E10-8638-4A82-8E60-18F449EA67E5}" destId="{4FB4C8EE-B6D6-40E8-BEFB-88C6E876AD52}" srcOrd="0" destOrd="0" presId="urn:microsoft.com/office/officeart/2005/8/layout/vList5"/>
    <dgm:cxn modelId="{6A01CC21-CF2D-4998-ACDE-CCAD8AF7C618}" type="presParOf" srcId="{4FB4C8EE-B6D6-40E8-BEFB-88C6E876AD52}" destId="{D677BC77-A78B-4692-AFC8-30774E124D57}" srcOrd="0" destOrd="0" presId="urn:microsoft.com/office/officeart/2005/8/layout/vList5"/>
    <dgm:cxn modelId="{046D6BDB-D78D-487E-96EF-F91E217EE8B1}" type="presParOf" srcId="{4FB4C8EE-B6D6-40E8-BEFB-88C6E876AD52}" destId="{675E77FF-6B99-4824-9865-0CA0F926950C}" srcOrd="1" destOrd="0" presId="urn:microsoft.com/office/officeart/2005/8/layout/vList5"/>
    <dgm:cxn modelId="{00CA35DF-3151-4AD4-8C9F-317FEBC388AD}" type="presParOf" srcId="{05571E10-8638-4A82-8E60-18F449EA67E5}" destId="{B2A31F3A-9103-454E-B4DB-7E69564868EB}" srcOrd="1" destOrd="0" presId="urn:microsoft.com/office/officeart/2005/8/layout/vList5"/>
    <dgm:cxn modelId="{A5127B02-66E7-4FF4-8A65-8BFA514C25EC}" type="presParOf" srcId="{05571E10-8638-4A82-8E60-18F449EA67E5}" destId="{EC6AE9F1-607C-40E5-8EE1-23D3D5342162}" srcOrd="2" destOrd="0" presId="urn:microsoft.com/office/officeart/2005/8/layout/vList5"/>
    <dgm:cxn modelId="{76B5F0CB-26CC-4254-9CBF-7A338D24F693}" type="presParOf" srcId="{EC6AE9F1-607C-40E5-8EE1-23D3D5342162}" destId="{A41FCED5-0AE4-4D8D-AE4A-BC98CDB82E7D}" srcOrd="0" destOrd="0" presId="urn:microsoft.com/office/officeart/2005/8/layout/vList5"/>
    <dgm:cxn modelId="{1D7972C0-4767-4482-AD30-027C5102B75D}" type="presParOf" srcId="{EC6AE9F1-607C-40E5-8EE1-23D3D5342162}" destId="{C40178FD-3CC2-4D90-9ACD-B7F4096C98D8}" srcOrd="1" destOrd="0" presId="urn:microsoft.com/office/officeart/2005/8/layout/vList5"/>
    <dgm:cxn modelId="{89603A0A-9560-4FC5-934A-A14AA9612331}" type="presParOf" srcId="{05571E10-8638-4A82-8E60-18F449EA67E5}" destId="{74B6E839-356D-4140-8A87-3B991063B0ED}" srcOrd="3" destOrd="0" presId="urn:microsoft.com/office/officeart/2005/8/layout/vList5"/>
    <dgm:cxn modelId="{AA60CFA3-19A6-4C24-94A5-CED7A2F31DAA}" type="presParOf" srcId="{05571E10-8638-4A82-8E60-18F449EA67E5}" destId="{ABBD9664-2149-4170-BB7C-7E9A8EC8BF6D}" srcOrd="4" destOrd="0" presId="urn:microsoft.com/office/officeart/2005/8/layout/vList5"/>
    <dgm:cxn modelId="{D62D15B2-118C-476B-A15E-356CBDE3D5E1}" type="presParOf" srcId="{ABBD9664-2149-4170-BB7C-7E9A8EC8BF6D}" destId="{0792C71C-BFBC-46BE-87B3-8A929F2BB7DB}" srcOrd="0" destOrd="0" presId="urn:microsoft.com/office/officeart/2005/8/layout/vList5"/>
    <dgm:cxn modelId="{6EBF033C-C97F-4B7B-92CE-F0E24563A3DB}" type="presParOf" srcId="{ABBD9664-2149-4170-BB7C-7E9A8EC8BF6D}" destId="{9C67FE4D-4EF3-41F3-937A-33FF4F9B5D6F}" srcOrd="1" destOrd="0" presId="urn:microsoft.com/office/officeart/2005/8/layout/vList5"/>
    <dgm:cxn modelId="{0F885C1D-1E5C-4521-A79D-DCF601489C94}" type="presParOf" srcId="{05571E10-8638-4A82-8E60-18F449EA67E5}" destId="{6D53AFF5-A96D-4B24-8D82-F910BC6A02A2}" srcOrd="5" destOrd="0" presId="urn:microsoft.com/office/officeart/2005/8/layout/vList5"/>
    <dgm:cxn modelId="{725E6BB7-BC2A-4F05-8BA8-B64CC63C8A99}" type="presParOf" srcId="{05571E10-8638-4A82-8E60-18F449EA67E5}" destId="{01719D31-8903-4F43-AA05-2E4F6B02E99F}" srcOrd="6" destOrd="0" presId="urn:microsoft.com/office/officeart/2005/8/layout/vList5"/>
    <dgm:cxn modelId="{8BB5446C-326F-48CC-A3AB-8B7CE89A1ED8}" type="presParOf" srcId="{01719D31-8903-4F43-AA05-2E4F6B02E99F}" destId="{6DD6DF75-EC20-4608-965E-337E700682B5}" srcOrd="0" destOrd="0" presId="urn:microsoft.com/office/officeart/2005/8/layout/vList5"/>
    <dgm:cxn modelId="{37D023D3-D0C5-4A2B-9303-EC0CB26511EC}" type="presParOf" srcId="{01719D31-8903-4F43-AA05-2E4F6B02E99F}" destId="{8F02BC3C-1683-4281-A540-56AC9EE331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DD585-F7A7-40C4-AF30-19E250A7D7C1}" type="doc">
      <dgm:prSet loTypeId="urn:microsoft.com/office/officeart/2005/8/layout/arrow6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0DA2F1D-10AF-4D20-983D-27B9B6C245C6}">
      <dgm:prSet phldrT="[Текст]"/>
      <dgm:spPr/>
      <dgm:t>
        <a:bodyPr/>
        <a:lstStyle/>
        <a:p>
          <a:r>
            <a:rPr lang="ru-RU" dirty="0"/>
            <a:t>Онлайн оформление заявки </a:t>
          </a:r>
        </a:p>
      </dgm:t>
    </dgm:pt>
    <dgm:pt modelId="{CABBF847-8B02-43D8-9C3E-5A8E156A36EC}" type="parTrans" cxnId="{F7C24431-B1FE-4A3D-8B31-F3ED2F85425F}">
      <dgm:prSet/>
      <dgm:spPr/>
      <dgm:t>
        <a:bodyPr/>
        <a:lstStyle/>
        <a:p>
          <a:endParaRPr lang="ru-RU"/>
        </a:p>
      </dgm:t>
    </dgm:pt>
    <dgm:pt modelId="{A243C63C-B735-4A3E-BB99-3D827134BCD1}" type="sibTrans" cxnId="{F7C24431-B1FE-4A3D-8B31-F3ED2F85425F}">
      <dgm:prSet/>
      <dgm:spPr/>
      <dgm:t>
        <a:bodyPr/>
        <a:lstStyle/>
        <a:p>
          <a:endParaRPr lang="ru-RU"/>
        </a:p>
      </dgm:t>
    </dgm:pt>
    <dgm:pt modelId="{65D7DAD2-C2BB-45DD-AEB8-A7FBEF75FA56}">
      <dgm:prSet phldrT="[Текст]"/>
      <dgm:spPr/>
      <dgm:t>
        <a:bodyPr/>
        <a:lstStyle/>
        <a:p>
          <a:r>
            <a:rPr lang="ru-RU" dirty="0"/>
            <a:t>Личный визит в УДО </a:t>
          </a:r>
        </a:p>
      </dgm:t>
    </dgm:pt>
    <dgm:pt modelId="{48966783-CD8C-4322-9F42-15605A1F533F}" type="parTrans" cxnId="{D92D9DB9-BD08-4C08-B6C6-9ACDB75A3486}">
      <dgm:prSet/>
      <dgm:spPr/>
      <dgm:t>
        <a:bodyPr/>
        <a:lstStyle/>
        <a:p>
          <a:endParaRPr lang="ru-RU"/>
        </a:p>
      </dgm:t>
    </dgm:pt>
    <dgm:pt modelId="{757AC6F5-0C9E-4331-8CB9-EE31FA8A67E3}" type="sibTrans" cxnId="{D92D9DB9-BD08-4C08-B6C6-9ACDB75A3486}">
      <dgm:prSet/>
      <dgm:spPr/>
      <dgm:t>
        <a:bodyPr/>
        <a:lstStyle/>
        <a:p>
          <a:endParaRPr lang="ru-RU"/>
        </a:p>
      </dgm:t>
    </dgm:pt>
    <dgm:pt modelId="{B40DA260-B457-4E43-ACDE-D42F584AABDF}" type="pres">
      <dgm:prSet presAssocID="{E85DD585-F7A7-40C4-AF30-19E250A7D7C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C9853-BA05-494E-BBF2-334B34265EED}" type="pres">
      <dgm:prSet presAssocID="{E85DD585-F7A7-40C4-AF30-19E250A7D7C1}" presName="ribbon" presStyleLbl="node1" presStyleIdx="0" presStyleCnt="1" custScaleX="261585" custLinFactNeighborX="9943" custLinFactNeighborY="0"/>
      <dgm:spPr/>
    </dgm:pt>
    <dgm:pt modelId="{E2C4AD50-1CFD-43E9-A555-F2EC8563A2F6}" type="pres">
      <dgm:prSet presAssocID="{E85DD585-F7A7-40C4-AF30-19E250A7D7C1}" presName="leftArrowText" presStyleLbl="node1" presStyleIdx="0" presStyleCnt="1" custScaleX="315130" custScaleY="68336" custLinFactX="-36845" custLinFactNeighborX="-100000" custLinFactNeighborY="-8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EF42-019A-4660-B949-A10C6AA51861}" type="pres">
      <dgm:prSet presAssocID="{E85DD585-F7A7-40C4-AF30-19E250A7D7C1}" presName="rightArrowText" presStyleLbl="node1" presStyleIdx="0" presStyleCnt="1" custScaleX="267833" custScaleY="64659" custLinFactNeighborX="83617" custLinFactNeighborY="-2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D9DB9-BD08-4C08-B6C6-9ACDB75A3486}" srcId="{E85DD585-F7A7-40C4-AF30-19E250A7D7C1}" destId="{65D7DAD2-C2BB-45DD-AEB8-A7FBEF75FA56}" srcOrd="1" destOrd="0" parTransId="{48966783-CD8C-4322-9F42-15605A1F533F}" sibTransId="{757AC6F5-0C9E-4331-8CB9-EE31FA8A67E3}"/>
    <dgm:cxn modelId="{426A48E2-A8AC-4D44-A437-13C7428F020E}" type="presOf" srcId="{E85DD585-F7A7-40C4-AF30-19E250A7D7C1}" destId="{B40DA260-B457-4E43-ACDE-D42F584AABDF}" srcOrd="0" destOrd="0" presId="urn:microsoft.com/office/officeart/2005/8/layout/arrow6"/>
    <dgm:cxn modelId="{3AD86E2E-81DA-4D45-95B4-BFF06D54E8AC}" type="presOf" srcId="{65D7DAD2-C2BB-45DD-AEB8-A7FBEF75FA56}" destId="{8430EF42-019A-4660-B949-A10C6AA51861}" srcOrd="0" destOrd="0" presId="urn:microsoft.com/office/officeart/2005/8/layout/arrow6"/>
    <dgm:cxn modelId="{F7C24431-B1FE-4A3D-8B31-F3ED2F85425F}" srcId="{E85DD585-F7A7-40C4-AF30-19E250A7D7C1}" destId="{10DA2F1D-10AF-4D20-983D-27B9B6C245C6}" srcOrd="0" destOrd="0" parTransId="{CABBF847-8B02-43D8-9C3E-5A8E156A36EC}" sibTransId="{A243C63C-B735-4A3E-BB99-3D827134BCD1}"/>
    <dgm:cxn modelId="{4856D524-0441-4EDB-8E1F-8EA44E21E670}" type="presOf" srcId="{10DA2F1D-10AF-4D20-983D-27B9B6C245C6}" destId="{E2C4AD50-1CFD-43E9-A555-F2EC8563A2F6}" srcOrd="0" destOrd="0" presId="urn:microsoft.com/office/officeart/2005/8/layout/arrow6"/>
    <dgm:cxn modelId="{75E20DC5-C723-498D-B256-BC63A1E4C0D3}" type="presParOf" srcId="{B40DA260-B457-4E43-ACDE-D42F584AABDF}" destId="{0A1C9853-BA05-494E-BBF2-334B34265EED}" srcOrd="0" destOrd="0" presId="urn:microsoft.com/office/officeart/2005/8/layout/arrow6"/>
    <dgm:cxn modelId="{ADDF0BA2-9282-4032-949A-B48BF761094B}" type="presParOf" srcId="{B40DA260-B457-4E43-ACDE-D42F584AABDF}" destId="{E2C4AD50-1CFD-43E9-A555-F2EC8563A2F6}" srcOrd="1" destOrd="0" presId="urn:microsoft.com/office/officeart/2005/8/layout/arrow6"/>
    <dgm:cxn modelId="{AD02BB73-5BF6-416D-A40C-12F143EB215A}" type="presParOf" srcId="{B40DA260-B457-4E43-ACDE-D42F584AABDF}" destId="{8430EF42-019A-4660-B949-A10C6AA5186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E77FF-6B99-4824-9865-0CA0F926950C}">
      <dsp:nvSpPr>
        <dsp:cNvPr id="0" name=""/>
        <dsp:cNvSpPr/>
      </dsp:nvSpPr>
      <dsp:spPr>
        <a:xfrm rot="5400000">
          <a:off x="4672640" y="-1704030"/>
          <a:ext cx="1427816" cy="506966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5400000">
        <a:off x="4672640" y="-1704030"/>
        <a:ext cx="1427816" cy="5069665"/>
      </dsp:txXfrm>
    </dsp:sp>
    <dsp:sp modelId="{D677BC77-A78B-4692-AFC8-30774E124D57}">
      <dsp:nvSpPr>
        <dsp:cNvPr id="0" name=""/>
        <dsp:cNvSpPr/>
      </dsp:nvSpPr>
      <dsp:spPr>
        <a:xfrm>
          <a:off x="9936" y="161203"/>
          <a:ext cx="2851686" cy="1106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Основание для инициации проекта</a:t>
          </a:r>
        </a:p>
      </dsp:txBody>
      <dsp:txXfrm>
        <a:off x="9936" y="161203"/>
        <a:ext cx="2851686" cy="1106278"/>
      </dsp:txXfrm>
    </dsp:sp>
    <dsp:sp modelId="{C40178FD-3CC2-4D90-9ACD-B7F4096C98D8}">
      <dsp:nvSpPr>
        <dsp:cNvPr id="0" name=""/>
        <dsp:cNvSpPr/>
      </dsp:nvSpPr>
      <dsp:spPr>
        <a:xfrm rot="5400000">
          <a:off x="5038028" y="-606949"/>
          <a:ext cx="707514" cy="5074621"/>
        </a:xfrm>
        <a:prstGeom prst="round2Same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24 июля 2017 г. – 30 ноября 2021 г</a:t>
          </a:r>
          <a:r>
            <a:rPr lang="ru-RU" sz="1200" kern="1200" dirty="0">
              <a:latin typeface="Book Antiqua" pitchFamily="18" charset="0"/>
            </a:rPr>
            <a:t>.</a:t>
          </a:r>
        </a:p>
      </dsp:txBody>
      <dsp:txXfrm rot="5400000">
        <a:off x="5038028" y="-606949"/>
        <a:ext cx="707514" cy="5074621"/>
      </dsp:txXfrm>
    </dsp:sp>
    <dsp:sp modelId="{A41FCED5-0AE4-4D8D-AE4A-BC98CDB82E7D}">
      <dsp:nvSpPr>
        <dsp:cNvPr id="0" name=""/>
        <dsp:cNvSpPr/>
      </dsp:nvSpPr>
      <dsp:spPr>
        <a:xfrm>
          <a:off x="9946" y="1457412"/>
          <a:ext cx="2854474" cy="86436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Период реализации проекта</a:t>
          </a:r>
        </a:p>
      </dsp:txBody>
      <dsp:txXfrm>
        <a:off x="9946" y="1457412"/>
        <a:ext cx="2854474" cy="864368"/>
      </dsp:txXfrm>
    </dsp:sp>
    <dsp:sp modelId="{9C67FE4D-4EF3-41F3-937A-33FF4F9B5D6F}">
      <dsp:nvSpPr>
        <dsp:cNvPr id="0" name=""/>
        <dsp:cNvSpPr/>
      </dsp:nvSpPr>
      <dsp:spPr>
        <a:xfrm rot="5400000">
          <a:off x="5036284" y="190545"/>
          <a:ext cx="711001" cy="5074621"/>
        </a:xfrm>
        <a:prstGeom prst="round2Same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Правительство Ярославской области</a:t>
          </a:r>
        </a:p>
      </dsp:txBody>
      <dsp:txXfrm rot="5400000">
        <a:off x="5036284" y="190545"/>
        <a:ext cx="711001" cy="5074621"/>
      </dsp:txXfrm>
    </dsp:sp>
    <dsp:sp modelId="{0792C71C-BFBC-46BE-87B3-8A929F2BB7DB}">
      <dsp:nvSpPr>
        <dsp:cNvPr id="0" name=""/>
        <dsp:cNvSpPr/>
      </dsp:nvSpPr>
      <dsp:spPr>
        <a:xfrm>
          <a:off x="9946" y="2350942"/>
          <a:ext cx="2854474" cy="823691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Куратор проекта</a:t>
          </a:r>
        </a:p>
      </dsp:txBody>
      <dsp:txXfrm>
        <a:off x="9946" y="2350942"/>
        <a:ext cx="2854474" cy="823691"/>
      </dsp:txXfrm>
    </dsp:sp>
    <dsp:sp modelId="{8F02BC3C-1683-4281-A540-56AC9EE33133}">
      <dsp:nvSpPr>
        <dsp:cNvPr id="0" name=""/>
        <dsp:cNvSpPr/>
      </dsp:nvSpPr>
      <dsp:spPr>
        <a:xfrm rot="5400000">
          <a:off x="4439476" y="1580921"/>
          <a:ext cx="1899675" cy="5069665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департамент образования ЯО, департамент культуры ЯО, департамент по физической культуре, спорту и молодёжной политике ЯО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органы местного самоуправления, осуществляющие управление в сфере образования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образовательные организации различных типов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ook Antiqua" pitchFamily="18" charset="0"/>
            </a:rPr>
            <a:t>ГАУ ДПО ЯО «Институт развития образования»</a:t>
          </a:r>
        </a:p>
      </dsp:txBody>
      <dsp:txXfrm rot="5400000">
        <a:off x="4439476" y="1580921"/>
        <a:ext cx="1899675" cy="5069665"/>
      </dsp:txXfrm>
    </dsp:sp>
    <dsp:sp modelId="{6DD6DF75-EC20-4608-965E-337E700682B5}">
      <dsp:nvSpPr>
        <dsp:cNvPr id="0" name=""/>
        <dsp:cNvSpPr/>
      </dsp:nvSpPr>
      <dsp:spPr>
        <a:xfrm>
          <a:off x="9936" y="3386677"/>
          <a:ext cx="2851686" cy="150895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Исполнители и соисполнители мероприятий проекта </a:t>
          </a:r>
        </a:p>
      </dsp:txBody>
      <dsp:txXfrm>
        <a:off x="9936" y="3386677"/>
        <a:ext cx="2851686" cy="15089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C9853-BA05-494E-BBF2-334B34265EED}">
      <dsp:nvSpPr>
        <dsp:cNvPr id="0" name=""/>
        <dsp:cNvSpPr/>
      </dsp:nvSpPr>
      <dsp:spPr>
        <a:xfrm>
          <a:off x="-1151480" y="0"/>
          <a:ext cx="10359897" cy="1584173"/>
        </a:xfrm>
        <a:prstGeom prst="leftRightRibb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2C4AD50-1CFD-43E9-A555-F2EC8563A2F6}">
      <dsp:nvSpPr>
        <dsp:cNvPr id="0" name=""/>
        <dsp:cNvSpPr/>
      </dsp:nvSpPr>
      <dsp:spPr>
        <a:xfrm>
          <a:off x="0" y="333639"/>
          <a:ext cx="4118568" cy="530454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Онлайн оформление заявки </a:t>
          </a:r>
        </a:p>
      </dsp:txBody>
      <dsp:txXfrm>
        <a:off x="0" y="333639"/>
        <a:ext cx="4118568" cy="530454"/>
      </dsp:txXfrm>
    </dsp:sp>
    <dsp:sp modelId="{8430EF42-019A-4660-B949-A10C6AA51861}">
      <dsp:nvSpPr>
        <dsp:cNvPr id="0" name=""/>
        <dsp:cNvSpPr/>
      </dsp:nvSpPr>
      <dsp:spPr>
        <a:xfrm>
          <a:off x="3920072" y="648070"/>
          <a:ext cx="4136864" cy="501912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Личный визит в УДО </a:t>
          </a:r>
        </a:p>
      </dsp:txBody>
      <dsp:txXfrm>
        <a:off x="3920072" y="648070"/>
        <a:ext cx="4136864" cy="501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3369F-48DE-4F3B-A6E5-1689882E766C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C7430-56F3-4125-A14D-19B4FEF87C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6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Цель проекта: Обеспечение к 2020 году охвата не менее 70 - 75% детей в возрасте от 5 до 18 лет качественными дополнительными общеобразовательными программами</a:t>
            </a:r>
          </a:p>
          <a:p>
            <a:r>
              <a:rPr lang="ru-RU" dirty="0"/>
              <a:t>Результатами реализации проекта должны стать:</a:t>
            </a:r>
          </a:p>
          <a:p>
            <a:endParaRPr lang="ru-RU" dirty="0"/>
          </a:p>
          <a:p>
            <a:pPr marL="228600" indent="-228600">
              <a:buAutoNum type="arabicParenR"/>
            </a:pPr>
            <a:r>
              <a:rPr lang="ru-RU" dirty="0"/>
              <a:t>Новая</a:t>
            </a:r>
            <a:r>
              <a:rPr lang="ru-RU" baseline="0" dirty="0"/>
              <a:t> система дополнительного образования детей:</a:t>
            </a:r>
          </a:p>
          <a:p>
            <a:pPr marL="0" indent="0">
              <a:buNone/>
            </a:pPr>
            <a:r>
              <a:rPr lang="ru-RU" dirty="0"/>
              <a:t>  Федеральный модельный центр дополнительного образования детей, обеспечивающий общую координацию развития системы дополнительного образования детей, разработку, распространение и внедрение лучших практик в области методологии и содержания образовательных программ, в том числе за счет совместной работы с предприятиями реального сектора, мониторинга и анализа региональных систем (создан на базе подведомственной организации </a:t>
            </a:r>
            <a:r>
              <a:rPr lang="ru-RU" dirty="0" err="1"/>
              <a:t>Минобрнауки</a:t>
            </a:r>
            <a:r>
              <a:rPr lang="ru-RU" dirty="0"/>
              <a:t> России – Фонд новых форм развития образования); </a:t>
            </a:r>
          </a:p>
          <a:p>
            <a:endParaRPr lang="ru-RU" dirty="0"/>
          </a:p>
          <a:p>
            <a:r>
              <a:rPr lang="ru-RU" dirty="0"/>
              <a:t>Региональные системы дополнительного образования детей </a:t>
            </a:r>
            <a:r>
              <a:rPr lang="ru-RU" dirty="0" err="1"/>
              <a:t>д.б</a:t>
            </a:r>
            <a:r>
              <a:rPr lang="ru-RU" dirty="0"/>
              <a:t> .модернизированы, иметь сложную </a:t>
            </a:r>
            <a:r>
              <a:rPr lang="ru-RU" dirty="0" err="1"/>
              <a:t>разноуровневую</a:t>
            </a:r>
            <a:r>
              <a:rPr lang="ru-RU" dirty="0"/>
              <a:t> структуру сети и включать в себя:</a:t>
            </a:r>
          </a:p>
          <a:p>
            <a:pPr marL="171450" indent="-171450">
              <a:buFontTx/>
              <a:buChar char="-"/>
            </a:pPr>
            <a:r>
              <a:rPr lang="ru-RU" dirty="0"/>
              <a:t>Модельные центры в субъектах Российской Федерации формируются на базе ведущих образовательных организаций и являются "ядром" региональных систем дополнительного образования детей. Наряду с распространением лучших практик модельные центры оказывают консультационную, организационную и информационную поддержку участникам системы дополнительного образования, в первую очередь организациям, реализующим дополнительные общеразвивающие программы для детей, по вопросам организации их деятельности и эффективного использования ресурсов. Модельные центры реализуют программы сотрудничества между различными организациями, координируют качественное развитие существующих организаций дополнительного образования детей; проводят мониторинг, анализ и распространение лучших практик и осуществляющие свою деятельность на основе взаимодействия с федеральным модельным центром и муниципальными (опорными) центрами. Модельный центр обеспечивает развитие педагогических и управленческих кадров системы дополнительного образования детей через реализацию модульных программ повышения квалификации и профессиональной переподготовки, </a:t>
            </a:r>
            <a:r>
              <a:rPr lang="ru-RU" dirty="0" err="1"/>
              <a:t>тьюторское</a:t>
            </a:r>
            <a:r>
              <a:rPr lang="ru-RU" dirty="0"/>
              <a:t> сопровождение детей и педагогов, организацию стажировок педагогических и управленческих кадров ; </a:t>
            </a:r>
          </a:p>
          <a:p>
            <a:pPr marL="0" indent="0">
              <a:buFontTx/>
              <a:buNone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муниципальные (опорные) центры дополнительного образования (ведущие образовательные организации муниципалитетов), обеспечивают реализацию современных дополнительных общеобразовательных программ, а также осуществляют внедрение новых практик дополнительного образования в деятельность муниципальных образовательных организаций, координируют информирование семей и вовлечение детей в систему дополнительного образования; взаимодействуют с региональным модельным центром, а также образовательными организациями, реализуют </a:t>
            </a:r>
            <a:r>
              <a:rPr lang="ru-RU" dirty="0" err="1"/>
              <a:t>разноуровневые</a:t>
            </a:r>
            <a:r>
              <a:rPr lang="ru-RU" dirty="0"/>
              <a:t> дополнительные общеобразовательные программы 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171450" indent="-171450">
              <a:buFontTx/>
              <a:buChar char="-"/>
            </a:pPr>
            <a:r>
              <a:rPr lang="ru-RU" dirty="0"/>
              <a:t>организации, участвующие в дополнительном образовании детей: образовательные организации разных типов, организации спорта, культуры, научные организации, общественные организации и организации реального сектора экономики, реализующие дополнительные общеразвивающие программы для детей или участвующие в их реализации, в том числе с использованием механизмов сетевого взаимодействия.  При реализации дополнительных общеразвивающих программ активно используются сетевое взаимодействие, в том числе с применением дистанционных технологий и электронного обучения, предоставляющих доступ к образовательным программам, инфраструктуре, педагогам и средствам обучения и воспитания для детей вне зависимости от их места проживания. Разработаны и внедрены типовые модели организации при реализации дополнительных общеобразовательных программ сетевого  взаимодействия общеобразовательных организаций, организаций дополнительного образования, образовательных организаций высшего образования, профессиональных образовательных организаций и предприятий, в том числе в части организации получения детьми навыков проектной, исследовательской и творческой деятельности</a:t>
            </a:r>
          </a:p>
          <a:p>
            <a:pPr marL="171450" indent="-171450"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Функционирование во всех субъектах Российской Федерации </a:t>
            </a:r>
            <a:r>
              <a:rPr lang="ru-RU" b="1" dirty="0"/>
              <a:t>региональных систем дополнительного образования детей</a:t>
            </a:r>
            <a:r>
              <a:rPr lang="ru-RU" dirty="0"/>
              <a:t>,</a:t>
            </a:r>
            <a:r>
              <a:rPr lang="ru-RU" baseline="0" dirty="0"/>
              <a:t> </a:t>
            </a:r>
            <a:r>
              <a:rPr lang="ru-RU" dirty="0"/>
              <a:t>на основе лучших практик должны обеспечить реализацию современных, вариативных и востребованных дополнительных общеобразовательных программ различных направленностей. Региональные системы дополнительного образования основываются на</a:t>
            </a:r>
            <a:r>
              <a:rPr lang="ru-RU" baseline="0" dirty="0"/>
              <a:t> использовании сетевого механизма и</a:t>
            </a:r>
            <a:r>
              <a:rPr lang="ru-RU" dirty="0"/>
              <a:t> вовлечении организаций разных типов, в том числе профессиональных образовательных организаций и образовательных организаций высшего образования, а также организаций спорта, культуры, научных организаций, общественных и организаций реального сектора экономики.</a:t>
            </a:r>
            <a:r>
              <a:rPr lang="ru-RU" baseline="0" dirty="0"/>
              <a:t> При реализации дополнительных общеразвивающих программ активно используются сетевое взаимодействие, в том числе с применением дистанционных технологий и электронного обучения, предоставляющих доступ к образовательным программам, инфраструктуре, педагогам и средствам обучения и воспитания для детей вне зависимости от их места проживания</a:t>
            </a:r>
            <a:endParaRPr lang="ru-RU" dirty="0"/>
          </a:p>
          <a:p>
            <a:endParaRPr lang="ru-RU" dirty="0"/>
          </a:p>
          <a:p>
            <a:r>
              <a:rPr lang="ru-RU" dirty="0"/>
              <a:t>2) Функционирование общедоступного федерального навигатора (информационный портал,  с региональными и муниципальными сегментами), позволяющий семьям выбирать дополнительные </a:t>
            </a:r>
            <a:r>
              <a:rPr lang="ru-RU" dirty="0" err="1"/>
              <a:t>общеообразовательные</a:t>
            </a:r>
            <a:r>
              <a:rPr lang="ru-RU" dirty="0"/>
              <a:t> программы, соответствующие запросам, уровню подготовки и способностям детей с различными образовательными потребностями и возможностями (в том числе находящимися в трудной жизненной ситуации), обеспечивающий возможность проектирования индивидуальных образовательных траекторий ребенка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1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EE62-18C3-42BD-AA31-5A7DF040A3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21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C088-D2E9-4BDC-B60E-233B40091391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1A63-917B-4B1C-97AC-EF3912F775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9.png"/><Relationship Id="rId5" Type="http://schemas.openxmlformats.org/officeDocument/2006/relationships/image" Target="../media/image13.jpeg"/><Relationship Id="rId10" Type="http://schemas.openxmlformats.org/officeDocument/2006/relationships/image" Target="../media/image2.png"/><Relationship Id="rId4" Type="http://schemas.openxmlformats.org/officeDocument/2006/relationships/image" Target="../media/image12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925532"/>
            <a:ext cx="8892480" cy="27289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приоритетного проекта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образование для детей» в Ярославской области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«Образование»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(«Успех каждого ребенка»)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128772" y="5381921"/>
            <a:ext cx="48006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51820" y="332656"/>
            <a:ext cx="3024336" cy="4057386"/>
            <a:chOff x="0" y="161391"/>
            <a:chExt cx="1051493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83569"/>
              <a:ext cx="1051493" cy="657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066" y="169393"/>
            <a:ext cx="3078342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Федеральный проект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8084" y="620688"/>
            <a:ext cx="2700300" cy="2545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780928"/>
            <a:ext cx="4266474" cy="39604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80 %,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149" y="32461"/>
            <a:ext cx="973921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7634" y="121789"/>
            <a:ext cx="2808312" cy="2429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88613" y="2924944"/>
            <a:ext cx="3699412" cy="32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31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ОРИТЕТНЫЙ ПРОЕКТ «ДОСТУПНОЕ ДОПОЛНИТЕЛЬНОЕ ОБРАЗОВАНИЕ ДЛЯ ДЕТЕЙ»*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3000" y="11456"/>
            <a:ext cx="6858000" cy="68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2"/>
          <p:cNvGrpSpPr/>
          <p:nvPr/>
        </p:nvGrpSpPr>
        <p:grpSpPr>
          <a:xfrm>
            <a:off x="35496" y="64311"/>
            <a:ext cx="972108" cy="1348466"/>
            <a:chOff x="0" y="161391"/>
            <a:chExt cx="1043608" cy="1179377"/>
          </a:xfrm>
        </p:grpSpPr>
        <p:sp>
          <p:nvSpPr>
            <p:cNvPr id="4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9746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402" y="64311"/>
            <a:ext cx="7767078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приоритетный проект 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«Доступное дополнительное образования для детей в Ярославской области»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8798830"/>
              </p:ext>
            </p:extLst>
          </p:nvPr>
        </p:nvGraphicFramePr>
        <p:xfrm>
          <a:off x="1125402" y="1412778"/>
          <a:ext cx="7929096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85946" y="1700809"/>
            <a:ext cx="4914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ru-RU" sz="1400" dirty="0">
                <a:latin typeface="Book Antiqua" pitchFamily="18" charset="0"/>
              </a:rPr>
              <a:t>• приоритетный проект «Доступное дополнительное образование для детей», утверждённый протоколом  президиума Совета при Президенте Российской Федерации по стратегическому развитию и приоритетным проектам от 30 ноября 2016 года</a:t>
            </a:r>
          </a:p>
        </p:txBody>
      </p:sp>
      <p:grpSp>
        <p:nvGrpSpPr>
          <p:cNvPr id="3" name="Группа 4"/>
          <p:cNvGrpSpPr/>
          <p:nvPr/>
        </p:nvGrpSpPr>
        <p:grpSpPr>
          <a:xfrm>
            <a:off x="35496" y="64311"/>
            <a:ext cx="972108" cy="1348466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162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49080" y="171672"/>
            <a:ext cx="568615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143000" y="854274"/>
            <a:ext cx="782706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7828" y="1340770"/>
            <a:ext cx="70845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организаций, из них: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частных образовательных организаций</a:t>
            </a:r>
          </a:p>
          <a:p>
            <a:r>
              <a:rPr lang="ru-RU" sz="1200" dirty="0"/>
              <a:t>	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0012" y="3711032"/>
            <a:ext cx="1467275" cy="1647729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677939" y="171673"/>
            <a:ext cx="5376559" cy="961667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1035" y="4937178"/>
            <a:ext cx="1634399" cy="1685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2822" y="3717033"/>
            <a:ext cx="2181676" cy="1778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78234" y="3522088"/>
            <a:ext cx="2193455" cy="180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7828" y="231053"/>
            <a:ext cx="2391363" cy="902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b="-11630"/>
          <a:stretch/>
        </p:blipFill>
        <p:spPr>
          <a:xfrm>
            <a:off x="2745643" y="4747976"/>
            <a:ext cx="2096861" cy="2110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17"/>
          <p:cNvGrpSpPr/>
          <p:nvPr/>
        </p:nvGrpSpPr>
        <p:grpSpPr>
          <a:xfrm>
            <a:off x="35496" y="64311"/>
            <a:ext cx="972108" cy="1348466"/>
            <a:chOff x="0" y="161391"/>
            <a:chExt cx="1043608" cy="1179377"/>
          </a:xfrm>
        </p:grpSpPr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2929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39652" y="764704"/>
            <a:ext cx="7290810" cy="583264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7604" y="0"/>
            <a:ext cx="8046894" cy="8367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35496" y="64311"/>
            <a:ext cx="972108" cy="1348466"/>
            <a:chOff x="0" y="161391"/>
            <a:chExt cx="1043608" cy="1179377"/>
          </a:xfrm>
        </p:grpSpPr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6513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49080" y="171672"/>
            <a:ext cx="568615" cy="66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7567" y="979528"/>
            <a:ext cx="56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71700" y="2276873"/>
            <a:ext cx="6183687" cy="4497227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625518807"/>
              </p:ext>
            </p:extLst>
          </p:nvPr>
        </p:nvGraphicFramePr>
        <p:xfrm>
          <a:off x="1087063" y="836716"/>
          <a:ext cx="8056937" cy="1584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979712" y="116632"/>
            <a:ext cx="5724636" cy="5620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0070C0"/>
                </a:solidFill>
              </a:rPr>
              <a:t>олучение сертификата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8403" y="294498"/>
            <a:ext cx="972108" cy="1348466"/>
            <a:chOff x="0" y="161391"/>
            <a:chExt cx="1043608" cy="1179377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9519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61610" y="35526"/>
            <a:ext cx="3031256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3958" y="43152"/>
            <a:ext cx="4847374" cy="721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8909" y="966821"/>
            <a:ext cx="2808312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8909" y="1615542"/>
            <a:ext cx="1649286" cy="3044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85646" y="2348880"/>
            <a:ext cx="1978889" cy="1826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58285" y="2827590"/>
            <a:ext cx="2108936" cy="40304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78264" y="5628374"/>
            <a:ext cx="3656163" cy="1026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9106" y="2811012"/>
            <a:ext cx="690365" cy="9204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31418" y="2891242"/>
            <a:ext cx="3676259" cy="69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50626" y="4224339"/>
            <a:ext cx="3676259" cy="8340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79106" y="4055803"/>
            <a:ext cx="777914" cy="10372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1461" y="5543399"/>
            <a:ext cx="853169" cy="1137558"/>
          </a:xfrm>
          <a:prstGeom prst="rect">
            <a:avLst/>
          </a:prstGeom>
        </p:spPr>
      </p:pic>
      <p:grpSp>
        <p:nvGrpSpPr>
          <p:cNvPr id="2" name="Группа 20"/>
          <p:cNvGrpSpPr/>
          <p:nvPr/>
        </p:nvGrpSpPr>
        <p:grpSpPr>
          <a:xfrm>
            <a:off x="28403" y="294498"/>
            <a:ext cx="972108" cy="1348466"/>
            <a:chOff x="0" y="161391"/>
            <a:chExt cx="1043608" cy="1179377"/>
          </a:xfrm>
        </p:grpSpPr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8156" y="763841"/>
            <a:ext cx="596378" cy="79517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630376" y="1625404"/>
            <a:ext cx="307834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Онлайн оформление заявки </a:t>
            </a:r>
          </a:p>
        </p:txBody>
      </p:sp>
    </p:spTree>
    <p:extLst>
      <p:ext uri="{BB962C8B-B14F-4D97-AF65-F5344CB8AC3E}">
        <p14:creationId xmlns:p14="http://schemas.microsoft.com/office/powerpoint/2010/main" xmlns="" val="141526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331640" y="-23502"/>
            <a:ext cx="3031256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3209" y="79327"/>
            <a:ext cx="3605235" cy="8284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3628" y="1251725"/>
            <a:ext cx="2808312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02030" y="3038824"/>
            <a:ext cx="2690836" cy="35915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6186" y="940388"/>
            <a:ext cx="818162" cy="1090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376850" y="2015584"/>
            <a:ext cx="4515630" cy="909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заявления на сертификат (активации сертификата)</a:t>
            </a:r>
          </a:p>
        </p:txBody>
      </p:sp>
      <p:grpSp>
        <p:nvGrpSpPr>
          <p:cNvPr id="4" name="Группа 15"/>
          <p:cNvGrpSpPr/>
          <p:nvPr/>
        </p:nvGrpSpPr>
        <p:grpSpPr>
          <a:xfrm>
            <a:off x="28403" y="294498"/>
            <a:ext cx="972108" cy="1348466"/>
            <a:chOff x="0" y="161391"/>
            <a:chExt cx="1043608" cy="1179377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80510" y="4275637"/>
            <a:ext cx="1925316" cy="2567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5639" y="2723122"/>
            <a:ext cx="1179814" cy="1175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51602" y="4653136"/>
            <a:ext cx="1769226" cy="155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6871" y="2837303"/>
            <a:ext cx="1677942" cy="1244474"/>
          </a:xfrm>
          <a:prstGeom prst="rect">
            <a:avLst/>
          </a:prstGeom>
        </p:spPr>
      </p:pic>
      <p:pic>
        <p:nvPicPr>
          <p:cNvPr id="18" name="Рисунок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80337" y="6387354"/>
            <a:ext cx="425233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752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922</Words>
  <Application>Microsoft Office PowerPoint</Application>
  <PresentationFormat>Экран (4:3)</PresentationFormat>
  <Paragraphs>75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Федеральный проект </vt:lpstr>
      <vt:lpstr>Слайд 3</vt:lpstr>
      <vt:lpstr>Региональный приоритетный проект  «Доступное дополнительное образования для детей в Ярославской области»</vt:lpstr>
      <vt:lpstr>Региональный общедоступный навигатор </vt:lpstr>
      <vt:lpstr>Региональный общедоступный навигатор 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2019-05-22T06:16:55Z</dcterms:created>
  <dcterms:modified xsi:type="dcterms:W3CDTF">2019-05-22T06:23:33Z</dcterms:modified>
</cp:coreProperties>
</file>